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4572000" cy="6400800"/>
  <p:notesSz cx="6858000" cy="9144000"/>
  <p:embeddedFontLst>
    <p:embeddedFont>
      <p:font typeface="Proxima Nova" panose="02000506030000020004" pitchFamily="2" charset="0"/>
      <p:regular r:id="rId3"/>
      <p:bold r:id="rId4"/>
      <p:italic r:id="rId5"/>
      <p:boldItalic r:id="rId6"/>
    </p:embeddedFont>
    <p:embeddedFont>
      <p:font typeface="Proxima Nova Bold" panose="02000506030000020004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30" d="100"/>
          <a:sy n="130" d="100"/>
        </p:scale>
        <p:origin x="3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3630" y="5454094"/>
            <a:ext cx="4634578" cy="987351"/>
          </a:xfrm>
          <a:custGeom>
            <a:avLst/>
            <a:gdLst/>
            <a:ahLst/>
            <a:cxnLst/>
            <a:rect l="l" t="t" r="r" b="b"/>
            <a:pathLst>
              <a:path w="4706096" h="987351">
                <a:moveTo>
                  <a:pt x="0" y="0"/>
                </a:moveTo>
                <a:lnTo>
                  <a:pt x="4706096" y="0"/>
                </a:lnTo>
                <a:lnTo>
                  <a:pt x="4706096" y="987351"/>
                </a:lnTo>
                <a:lnTo>
                  <a:pt x="0" y="987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2782" y="-54319"/>
            <a:ext cx="4634578" cy="1419610"/>
          </a:xfrm>
          <a:custGeom>
            <a:avLst/>
            <a:gdLst/>
            <a:ahLst/>
            <a:cxnLst/>
            <a:rect l="l" t="t" r="r" b="b"/>
            <a:pathLst>
              <a:path w="4706096" h="1419610">
                <a:moveTo>
                  <a:pt x="0" y="0"/>
                </a:moveTo>
                <a:lnTo>
                  <a:pt x="4706096" y="0"/>
                </a:lnTo>
                <a:lnTo>
                  <a:pt x="4706096" y="1419610"/>
                </a:lnTo>
                <a:lnTo>
                  <a:pt x="0" y="1419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75383" y="3705030"/>
            <a:ext cx="365455" cy="455395"/>
          </a:xfrm>
          <a:custGeom>
            <a:avLst/>
            <a:gdLst/>
            <a:ahLst/>
            <a:cxnLst/>
            <a:rect l="l" t="t" r="r" b="b"/>
            <a:pathLst>
              <a:path w="365455" h="455395">
                <a:moveTo>
                  <a:pt x="0" y="0"/>
                </a:moveTo>
                <a:lnTo>
                  <a:pt x="365455" y="0"/>
                </a:lnTo>
                <a:lnTo>
                  <a:pt x="365455" y="455396"/>
                </a:lnTo>
                <a:lnTo>
                  <a:pt x="0" y="455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08769" y="3303874"/>
            <a:ext cx="298684" cy="372192"/>
          </a:xfrm>
          <a:custGeom>
            <a:avLst/>
            <a:gdLst/>
            <a:ahLst/>
            <a:cxnLst/>
            <a:rect l="l" t="t" r="r" b="b"/>
            <a:pathLst>
              <a:path w="298684" h="372192">
                <a:moveTo>
                  <a:pt x="0" y="0"/>
                </a:moveTo>
                <a:lnTo>
                  <a:pt x="298684" y="0"/>
                </a:lnTo>
                <a:lnTo>
                  <a:pt x="298684" y="372192"/>
                </a:lnTo>
                <a:lnTo>
                  <a:pt x="0" y="372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92490" y="2882432"/>
            <a:ext cx="314963" cy="392477"/>
          </a:xfrm>
          <a:custGeom>
            <a:avLst/>
            <a:gdLst/>
            <a:ahLst/>
            <a:cxnLst/>
            <a:rect l="l" t="t" r="r" b="b"/>
            <a:pathLst>
              <a:path w="314963" h="392477">
                <a:moveTo>
                  <a:pt x="0" y="0"/>
                </a:moveTo>
                <a:lnTo>
                  <a:pt x="314963" y="0"/>
                </a:lnTo>
                <a:lnTo>
                  <a:pt x="314963" y="392478"/>
                </a:lnTo>
                <a:lnTo>
                  <a:pt x="0" y="392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77144" y="5636171"/>
            <a:ext cx="1826653" cy="541907"/>
          </a:xfrm>
          <a:custGeom>
            <a:avLst/>
            <a:gdLst/>
            <a:ahLst/>
            <a:cxnLst/>
            <a:rect l="l" t="t" r="r" b="b"/>
            <a:pathLst>
              <a:path w="1826653" h="541907">
                <a:moveTo>
                  <a:pt x="0" y="0"/>
                </a:moveTo>
                <a:lnTo>
                  <a:pt x="1826652" y="0"/>
                </a:lnTo>
                <a:lnTo>
                  <a:pt x="1826652" y="541907"/>
                </a:lnTo>
                <a:lnTo>
                  <a:pt x="0" y="541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57944" y="3009020"/>
            <a:ext cx="2304431" cy="18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"/>
              </a:lnSpc>
            </a:pPr>
            <a:r>
              <a:rPr lang="en-US" sz="112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Wednesday, January 28th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7059" y="343215"/>
            <a:ext cx="3152968" cy="7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2"/>
              </a:lnSpc>
            </a:pPr>
            <a:r>
              <a:rPr lang="en-US" sz="28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ACSA Networking Dinner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7944" y="3803839"/>
            <a:ext cx="2583840" cy="26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9"/>
              </a:lnSpc>
            </a:pPr>
            <a:r>
              <a:rPr lang="en-US" sz="10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Vicky’s of Santa Fe</a:t>
            </a:r>
          </a:p>
          <a:p>
            <a:pPr algn="l">
              <a:lnSpc>
                <a:spcPts val="977"/>
              </a:lnSpc>
            </a:pPr>
            <a:r>
              <a:rPr lang="en-US" sz="896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45100 Club Drive, Indian Wells, CA 92210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7944" y="3385149"/>
            <a:ext cx="1029482" cy="18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"/>
              </a:lnSpc>
            </a:pPr>
            <a:r>
              <a:rPr lang="en-US" sz="112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6:30 PM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4201" y="1725356"/>
            <a:ext cx="3678683" cy="97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"/>
              </a:lnSpc>
            </a:pPr>
            <a:r>
              <a:rPr lang="en-US" sz="1200" dirty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Join us for an evening of great food and meaningful conversation as we connect with fellow ACSA attendees and education leaders. </a:t>
            </a:r>
          </a:p>
          <a:p>
            <a:pPr algn="l">
              <a:lnSpc>
                <a:spcPts val="1308"/>
              </a:lnSpc>
            </a:pPr>
            <a:endParaRPr lang="en-US" sz="1200" dirty="0">
              <a:solidFill>
                <a:srgbClr val="000000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algn="l">
              <a:lnSpc>
                <a:spcPts val="1308"/>
              </a:lnSpc>
            </a:pPr>
            <a:r>
              <a:rPr lang="en-US" sz="1200" dirty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We look forward to hosting you for a relaxed, engaging dinner experience.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Proxima Nova Bold</vt:lpstr>
      <vt:lpstr>Arial</vt:lpstr>
      <vt:lpstr>Calibri</vt:lpstr>
      <vt:lpstr>Proxima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Invite</dc:title>
  <cp:lastModifiedBy>Hailey Lurker</cp:lastModifiedBy>
  <cp:revision>3</cp:revision>
  <dcterms:created xsi:type="dcterms:W3CDTF">2006-08-16T00:00:00Z</dcterms:created>
  <dcterms:modified xsi:type="dcterms:W3CDTF">2026-04-20T19:47:34Z</dcterms:modified>
  <dc:identifier>DAHFvo4l7xg</dc:identifier>
</cp:coreProperties>
</file>