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notesMasterIdLst>
    <p:notesMasterId r:id="rId8"/>
  </p:notesMasterIdLst>
  <p:sldIdLst>
    <p:sldId id="256" r:id="rId6"/>
    <p:sldId id="257" r:id="rId7"/>
  </p:sldIdLst>
  <p:sldSz cx="18288000" cy="10287000"/>
  <p:notesSz cx="6858000" cy="9144000"/>
  <p:embeddedFontLst>
    <p:embeddedFont>
      <p:font typeface="Proxima Nova Bold" charset="1" panose="02000506030000020004"/>
      <p:regular r:id="rId1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notesSlides/notesSlide1.xml" Type="http://schemas.openxmlformats.org/officeDocument/2006/relationships/notesSlide"/><Relationship Id="rId11" Target="fonts/font11.fntdata" Type="http://schemas.openxmlformats.org/officeDocument/2006/relationships/font"/><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notesMasters/notesMaster1.xml" Type="http://schemas.openxmlformats.org/officeDocument/2006/relationships/notesMaster"/><Relationship Id="rId9" Target="theme/theme2.xml" Type="http://schemas.openxmlformats.org/officeDocument/2006/relationships/theme"/></Relationships>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xml" Type="http://schemas.openxmlformats.org/officeDocument/2006/relationships/slide"/></Relationships>
</file>

<file path=ppt/notesSlides/notesSlide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What’s even more powerful about this story is how it’s come full circle.</a:t>
            </a:r>
          </a:p>
          <a:p>
            <a:r>
              <a:rPr lang="en-US"/>
              <a:t/>
            </a:r>
          </a:p>
          <a:p>
            <a:r>
              <a:rPr lang="en-US"/>
              <a:t>Those two little boys who were once told they’d never have real jobs  Justin and Jeremy  now help lead this incredible company, right alongside their siblings Jennifer and Jeff.</a:t>
            </a:r>
          </a:p>
          <a:p>
            <a:r>
              <a:rPr lang="en-US"/>
              <a:t/>
            </a:r>
          </a:p>
          <a:p>
            <a:r>
              <a:rPr lang="en-US"/>
              <a:t>They didn’t just overcome a label they redefined it.</a:t>
            </a:r>
          </a:p>
          <a:p>
            <a:r>
              <a:rPr lang="en-US"/>
              <a:t/>
            </a:r>
          </a:p>
          <a:p>
            <a:r>
              <a:rPr lang="en-US"/>
              <a:t>Today, they’re running a company that’s changing lives for thousands of students, helping other children hear their teachers clearly, connect with their classmates, and reach their full potential  just like their mom once dreamed for them.</a:t>
            </a:r>
          </a:p>
          <a:p>
            <a:r>
              <a:rPr lang="en-US"/>
              <a:t/>
            </a:r>
          </a:p>
          <a:p>
            <a:r>
              <a:rPr lang="en-US"/>
              <a:t>Audio Enhancement isn’t just a business; it’s a family mission that turned into a movement  proof that when you believe in every child’s ability to learn, you can change the world one classroom at a time.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 Id="rId3" Target="../media/image1.jpeg" Type="http://schemas.openxmlformats.org/officeDocument/2006/relationships/image"/><Relationship Id="rId4" Target="../media/image3.jpe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alphaModFix amt="87000"/>
            </a:blip>
            <a:stretch>
              <a:fillRect l="0" t="-777" r="0" b="-777"/>
            </a:stretch>
          </a:blipFill>
        </p:spPr>
      </p:sp>
      <p:sp>
        <p:nvSpPr>
          <p:cNvPr name="Freeform 3" id="3"/>
          <p:cNvSpPr/>
          <p:nvPr/>
        </p:nvSpPr>
        <p:spPr>
          <a:xfrm flipH="false" flipV="false" rot="0">
            <a:off x="2198862" y="3110091"/>
            <a:ext cx="13708378" cy="4066819"/>
          </a:xfrm>
          <a:custGeom>
            <a:avLst/>
            <a:gdLst/>
            <a:ahLst/>
            <a:cxnLst/>
            <a:rect r="r" b="b" t="t" l="l"/>
            <a:pathLst>
              <a:path h="4066819" w="13708378">
                <a:moveTo>
                  <a:pt x="0" y="0"/>
                </a:moveTo>
                <a:lnTo>
                  <a:pt x="13708378" y="0"/>
                </a:lnTo>
                <a:lnTo>
                  <a:pt x="13708378" y="4066818"/>
                </a:lnTo>
                <a:lnTo>
                  <a:pt x="0" y="4066818"/>
                </a:lnTo>
                <a:lnTo>
                  <a:pt x="0" y="0"/>
                </a:lnTo>
                <a:close/>
              </a:path>
            </a:pathLst>
          </a:custGeom>
          <a:blipFill>
            <a:blip r:embed="rId3"/>
            <a:stretch>
              <a:fillRect l="0" t="0" r="0" b="0"/>
            </a:stretch>
          </a:blipFill>
        </p:spPr>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3">
              <a:alphaModFix amt="87000"/>
            </a:blip>
            <a:stretch>
              <a:fillRect l="0" t="-777" r="0" b="-777"/>
            </a:stretch>
          </a:blipFill>
        </p:spPr>
      </p:sp>
      <p:grpSp>
        <p:nvGrpSpPr>
          <p:cNvPr name="Group 3" id="3"/>
          <p:cNvGrpSpPr/>
          <p:nvPr/>
        </p:nvGrpSpPr>
        <p:grpSpPr>
          <a:xfrm rot="0">
            <a:off x="8801863" y="3098362"/>
            <a:ext cx="8116560" cy="5912099"/>
            <a:chOff x="0" y="0"/>
            <a:chExt cx="1115871" cy="812800"/>
          </a:xfrm>
        </p:grpSpPr>
        <p:sp>
          <p:nvSpPr>
            <p:cNvPr name="Freeform 4" id="4"/>
            <p:cNvSpPr/>
            <p:nvPr/>
          </p:nvSpPr>
          <p:spPr>
            <a:xfrm flipH="false" flipV="false" rot="0">
              <a:off x="0" y="0"/>
              <a:ext cx="1115871" cy="812800"/>
            </a:xfrm>
            <a:custGeom>
              <a:avLst/>
              <a:gdLst/>
              <a:ahLst/>
              <a:cxnLst/>
              <a:rect r="r" b="b" t="t" l="l"/>
              <a:pathLst>
                <a:path h="812800" w="1115871">
                  <a:moveTo>
                    <a:pt x="11446" y="0"/>
                  </a:moveTo>
                  <a:lnTo>
                    <a:pt x="1104425" y="0"/>
                  </a:lnTo>
                  <a:cubicBezTo>
                    <a:pt x="1107461" y="0"/>
                    <a:pt x="1110372" y="1206"/>
                    <a:pt x="1112519" y="3352"/>
                  </a:cubicBezTo>
                  <a:cubicBezTo>
                    <a:pt x="1114665" y="5499"/>
                    <a:pt x="1115871" y="8410"/>
                    <a:pt x="1115871" y="11446"/>
                  </a:cubicBezTo>
                  <a:lnTo>
                    <a:pt x="1115871" y="801354"/>
                  </a:lnTo>
                  <a:cubicBezTo>
                    <a:pt x="1115871" y="804390"/>
                    <a:pt x="1114665" y="807301"/>
                    <a:pt x="1112519" y="809447"/>
                  </a:cubicBezTo>
                  <a:cubicBezTo>
                    <a:pt x="1110372" y="811594"/>
                    <a:pt x="1107461" y="812800"/>
                    <a:pt x="1104425" y="812800"/>
                  </a:cubicBezTo>
                  <a:lnTo>
                    <a:pt x="11446" y="812800"/>
                  </a:lnTo>
                  <a:cubicBezTo>
                    <a:pt x="8410" y="812800"/>
                    <a:pt x="5499" y="811594"/>
                    <a:pt x="3352" y="809447"/>
                  </a:cubicBezTo>
                  <a:cubicBezTo>
                    <a:pt x="1206" y="807301"/>
                    <a:pt x="0" y="804390"/>
                    <a:pt x="0" y="801354"/>
                  </a:cubicBezTo>
                  <a:lnTo>
                    <a:pt x="0" y="11446"/>
                  </a:lnTo>
                  <a:cubicBezTo>
                    <a:pt x="0" y="8410"/>
                    <a:pt x="1206" y="5499"/>
                    <a:pt x="3352" y="3352"/>
                  </a:cubicBezTo>
                  <a:cubicBezTo>
                    <a:pt x="5499" y="1206"/>
                    <a:pt x="8410" y="0"/>
                    <a:pt x="11446" y="0"/>
                  </a:cubicBezTo>
                  <a:close/>
                </a:path>
              </a:pathLst>
            </a:custGeom>
            <a:blipFill>
              <a:blip r:embed="rId4"/>
              <a:stretch>
                <a:fillRect l="0" t="-4790" r="0" b="-4790"/>
              </a:stretch>
            </a:blipFill>
            <a:ln w="76200" cap="sq">
              <a:solidFill>
                <a:srgbClr val="003E7E"/>
              </a:solidFill>
              <a:prstDash val="solid"/>
              <a:miter/>
            </a:ln>
          </p:spPr>
        </p:sp>
      </p:grpSp>
      <p:sp>
        <p:nvSpPr>
          <p:cNvPr name="TextBox 5" id="5"/>
          <p:cNvSpPr txBox="true"/>
          <p:nvPr/>
        </p:nvSpPr>
        <p:spPr>
          <a:xfrm rot="0">
            <a:off x="1439546" y="1106998"/>
            <a:ext cx="15408908" cy="1297893"/>
          </a:xfrm>
          <a:prstGeom prst="rect">
            <a:avLst/>
          </a:prstGeom>
        </p:spPr>
        <p:txBody>
          <a:bodyPr anchor="t" rtlCol="false" tIns="0" lIns="0" bIns="0" rIns="0">
            <a:spAutoFit/>
          </a:bodyPr>
          <a:lstStyle/>
          <a:p>
            <a:pPr algn="ctr">
              <a:lnSpc>
                <a:spcPts val="9678"/>
              </a:lnSpc>
            </a:pPr>
            <a:r>
              <a:rPr lang="en-US" b="true" sz="10081">
                <a:solidFill>
                  <a:srgbClr val="003E7E"/>
                </a:solidFill>
                <a:latin typeface="Proxima Nova Bold"/>
                <a:ea typeface="Proxima Nova Bold"/>
                <a:cs typeface="Proxima Nova Bold"/>
                <a:sym typeface="Proxima Nova Bold"/>
              </a:rPr>
              <a:t>Title</a:t>
            </a:r>
          </a:p>
        </p:txBody>
      </p:sp>
      <p:sp>
        <p:nvSpPr>
          <p:cNvPr name="TextBox 6" id="6"/>
          <p:cNvSpPr txBox="true"/>
          <p:nvPr/>
        </p:nvSpPr>
        <p:spPr>
          <a:xfrm rot="0">
            <a:off x="1439546" y="4037375"/>
            <a:ext cx="6765740" cy="4062648"/>
          </a:xfrm>
          <a:prstGeom prst="rect">
            <a:avLst/>
          </a:prstGeom>
        </p:spPr>
        <p:txBody>
          <a:bodyPr anchor="t" rtlCol="false" tIns="0" lIns="0" bIns="0" rIns="0">
            <a:spAutoFit/>
          </a:bodyPr>
          <a:lstStyle/>
          <a:p>
            <a:pPr algn="l">
              <a:lnSpc>
                <a:spcPts val="6447"/>
              </a:lnSpc>
            </a:pPr>
            <a:r>
              <a:rPr lang="en-US" sz="5655" b="true">
                <a:solidFill>
                  <a:srgbClr val="003E7E"/>
                </a:solidFill>
                <a:latin typeface="Proxima Nova Bold"/>
                <a:ea typeface="Proxima Nova Bold"/>
                <a:cs typeface="Proxima Nova Bold"/>
                <a:sym typeface="Proxima Nova Bold"/>
              </a:rPr>
              <a:t>Text</a:t>
            </a:r>
            <a:r>
              <a:rPr lang="en-US" sz="5655" b="true">
                <a:solidFill>
                  <a:srgbClr val="003E7E"/>
                </a:solidFill>
                <a:latin typeface="Proxima Nova Bold"/>
                <a:ea typeface="Proxima Nova Bold"/>
                <a:cs typeface="Proxima Nova Bold"/>
                <a:sym typeface="Proxima Nova Bold"/>
              </a:rPr>
              <a:t> text text text text text text text. </a:t>
            </a:r>
            <a:r>
              <a:rPr lang="en-US" b="true" sz="5655">
                <a:solidFill>
                  <a:srgbClr val="003E7E"/>
                </a:solidFill>
                <a:latin typeface="Proxima Nova Bold"/>
                <a:ea typeface="Proxima Nova Bold"/>
                <a:cs typeface="Proxima Nova Bold"/>
                <a:sym typeface="Proxima Nova Bold"/>
              </a:rPr>
              <a:t>Text text text text text text text text. Text text text text.</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DAHFvty-F50</dc:identifier>
  <dcterms:modified xsi:type="dcterms:W3CDTF">2011-08-01T06:04:30Z</dcterms:modified>
  <cp:revision>1</cp:revision>
  <dc:title>Template PPT</dc:title>
</cp:coreProperties>
</file>